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09692-16E0-4549-A5A6-7EF8F7CFFD7B}" type="datetimeFigureOut">
              <a:rPr lang="es-ES" smtClean="0"/>
              <a:t>09/11/2011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6BFD7F-2FD1-4E53-99D2-815CE522F53E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solidFill>
            <a:schemeClr val="bg1"/>
          </a:solidFill>
        </p:spPr>
        <p:txBody>
          <a:bodyPr/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solidFill>
            <a:srgbClr val="FFFF00"/>
          </a:solidFill>
        </p:spPr>
        <p:txBody>
          <a:bodyPr>
            <a:normAutofit/>
          </a:bodyPr>
          <a:lstStyle>
            <a:lvl1pPr marL="0" indent="0" algn="ctr">
              <a:buNone/>
              <a:defRPr sz="4000">
                <a:solidFill>
                  <a:srgbClr val="FF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ECD5B-113C-406D-9DCF-6CF8F34280D2}" type="datetime1">
              <a:rPr lang="es-ES" smtClean="0"/>
              <a:t>09/11/2011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MONICA ISABEL PEÑA BUSTINZA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CEBDD-A668-4C68-BA5D-B0598A6EA69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639C9-0D5F-4249-982C-AB77B5DDB9E3}" type="datetime1">
              <a:rPr lang="es-ES" smtClean="0"/>
              <a:t>09/11/2011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MONICA ISABEL PEÑA BUSTINZA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CEBDD-A668-4C68-BA5D-B0598A6EA69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E19B8-9283-4514-B143-0304412AD376}" type="datetime1">
              <a:rPr lang="es-ES" smtClean="0"/>
              <a:t>09/11/2011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MONICA ISABEL PEÑA BUSTINZA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CEBDD-A668-4C68-BA5D-B0598A6EA69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FCDA8-17BF-441A-A387-34917B5B6609}" type="datetime1">
              <a:rPr lang="es-ES" smtClean="0"/>
              <a:t>09/11/2011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MONICA ISABEL PEÑA BUSTINZA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CEBDD-A668-4C68-BA5D-B0598A6EA69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C3A96-4DDF-464B-B312-5625EDA602DF}" type="datetime1">
              <a:rPr lang="es-ES" smtClean="0"/>
              <a:t>09/11/2011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MONICA ISABEL PEÑA BUSTINZA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CEBDD-A668-4C68-BA5D-B0598A6EA69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881E6-E5B6-480A-8FF7-69098129C60F}" type="datetime1">
              <a:rPr lang="es-ES" smtClean="0"/>
              <a:t>09/11/2011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MONICA ISABEL PEÑA BUSTINZA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CEBDD-A668-4C68-BA5D-B0598A6EA69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C138D-8EF8-4942-B747-AB3C9CCD8E47}" type="datetime1">
              <a:rPr lang="es-ES" smtClean="0"/>
              <a:t>09/11/2011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MONICA ISABEL PEÑA BUSTINZA</a:t>
            </a: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CEBDD-A668-4C68-BA5D-B0598A6EA69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53804-D2E2-4B86-BD8A-1BEB298D3549}" type="datetime1">
              <a:rPr lang="es-ES" smtClean="0"/>
              <a:t>09/11/2011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MONICA ISABEL PEÑA BUSTINZA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CEBDD-A668-4C68-BA5D-B0598A6EA69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F8C2C-C842-4F95-8593-29BD630FB259}" type="datetime1">
              <a:rPr lang="es-ES" smtClean="0"/>
              <a:t>09/11/2011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MONICA ISABEL PEÑA BUSTINZA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CEBDD-A668-4C68-BA5D-B0598A6EA693}" type="slidenum">
              <a:rPr lang="es-ES" smtClean="0"/>
              <a:t>‹Nº›</a:t>
            </a:fld>
            <a:endParaRPr lang="es-ES"/>
          </a:p>
        </p:txBody>
      </p:sp>
      <p:pic>
        <p:nvPicPr>
          <p:cNvPr id="5" name="4 Imagen" descr="CUSCO.bmp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38666" y="2505190"/>
            <a:ext cx="2466667" cy="1847619"/>
          </a:xfrm>
          <a:prstGeom prst="rect">
            <a:avLst/>
          </a:prstGeom>
        </p:spPr>
      </p:pic>
      <p:sp>
        <p:nvSpPr>
          <p:cNvPr id="6" name="5 CuadroTexto"/>
          <p:cNvSpPr txBox="1"/>
          <p:nvPr userDrawn="1"/>
        </p:nvSpPr>
        <p:spPr>
          <a:xfrm>
            <a:off x="2285984" y="571480"/>
            <a:ext cx="4357718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CUSCO CIUDAD HERMOSA </a:t>
            </a:r>
            <a:endParaRPr lang="es-E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DC5EF-B1F7-42D3-AE67-D6862F3FEB03}" type="datetime1">
              <a:rPr lang="es-ES" smtClean="0"/>
              <a:t>09/11/2011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MONICA ISABEL PEÑA BUSTINZA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CEBDD-A668-4C68-BA5D-B0598A6EA69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E61B0-47DF-4D76-8B9D-712174B3AB8E}" type="datetime1">
              <a:rPr lang="es-ES" smtClean="0"/>
              <a:t>09/11/2011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MONICA ISABEL PEÑA BUSTINZA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CEBDD-A668-4C68-BA5D-B0598A6EA69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255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solidFill>
            <a:srgbClr val="FF0000"/>
          </a:solidFill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rgbClr val="FFC000"/>
                </a:solidFill>
              </a:defRPr>
            </a:lvl1pPr>
          </a:lstStyle>
          <a:p>
            <a:fld id="{20B4FFF2-1D8E-4817-9BCB-846360B07E28}" type="datetime1">
              <a:rPr lang="es-ES" smtClean="0"/>
              <a:t>09/11/2011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smtClean="0"/>
              <a:t>MONICA ISABEL PEÑA BUSTINZA</a:t>
            </a: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6CEBDD-A668-4C68-BA5D-B0598A6EA693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7" name="6 Rectángulo"/>
          <p:cNvSpPr/>
          <p:nvPr userDrawn="1"/>
        </p:nvSpPr>
        <p:spPr>
          <a:xfrm>
            <a:off x="214282" y="6215082"/>
            <a:ext cx="878687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Rectángulo"/>
          <p:cNvSpPr/>
          <p:nvPr userDrawn="1"/>
        </p:nvSpPr>
        <p:spPr>
          <a:xfrm>
            <a:off x="0" y="6215082"/>
            <a:ext cx="9144000" cy="64291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FF000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FF00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FF000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FF000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FF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Trabajando con patron de diapositivas 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 smtClean="0"/>
          </a:p>
          <a:p>
            <a:r>
              <a:rPr lang="es-ES" dirty="0" err="1" smtClean="0"/>
              <a:t>Sesion</a:t>
            </a:r>
            <a:r>
              <a:rPr lang="es-ES" dirty="0" smtClean="0"/>
              <a:t> 05 </a:t>
            </a:r>
            <a:r>
              <a:rPr lang="es-ES" dirty="0"/>
              <a:t>P</a:t>
            </a:r>
            <a:r>
              <a:rPr lang="es-ES" dirty="0" smtClean="0"/>
              <a:t>ower Point 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571736" y="1285860"/>
            <a:ext cx="5072098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solidFill>
                  <a:srgbClr val="FF0000"/>
                </a:solidFill>
              </a:rPr>
              <a:t>CUSCO CIUDAD HERMOSA </a:t>
            </a:r>
            <a:endParaRPr lang="es-ES" sz="3200" b="1" dirty="0">
              <a:solidFill>
                <a:srgbClr val="FF0000"/>
              </a:solidFill>
            </a:endParaRP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2B3DD-6A4E-4092-AEF5-20D1D5BE064C}" type="datetime1">
              <a:rPr lang="es-ES" smtClean="0"/>
              <a:t>09/11/2011</a:t>
            </a:fld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CEBDD-A668-4C68-BA5D-B0598A6EA693}" type="slidenum">
              <a:rPr lang="es-ES" smtClean="0"/>
              <a:t>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MONICA ISABEL PEÑA BUSTINZA</a:t>
            </a:r>
            <a:endParaRPr lang="es-E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18</Words>
  <Application>Microsoft Office PowerPoint</Application>
  <PresentationFormat>Presentación en pantalla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Trabajando con patron de diapositivas </vt:lpstr>
      <vt:lpstr>Diapositiva 2</vt:lpstr>
    </vt:vector>
  </TitlesOfParts>
  <Company>EvoSistemasGP®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/-/ GP /-/</dc:creator>
  <cp:lastModifiedBy>/-/ GP /-/</cp:lastModifiedBy>
  <cp:revision>4</cp:revision>
  <dcterms:created xsi:type="dcterms:W3CDTF">2011-11-09T14:23:53Z</dcterms:created>
  <dcterms:modified xsi:type="dcterms:W3CDTF">2011-11-09T15:01:28Z</dcterms:modified>
</cp:coreProperties>
</file>